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9D1"/>
    <a:srgbClr val="018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napToObjects="1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4927F7-8644-6644-969D-DB974397AE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8812602-C9B6-AB4B-99C3-25F54727B7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2ABB951-C581-E44F-8E61-B1DE28568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6DFF5-9BF4-DD4D-9375-E4CEFEF72E45}" type="datetimeFigureOut">
              <a:rPr lang="pl-PL" smtClean="0"/>
              <a:t>16.12.2019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78E5148-0ABC-E44C-BA26-AF1A3A6A8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8F4256C-2122-E743-811D-6CE48272C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47B5B-E3D7-C542-9957-961EE222E4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6028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9F9C5F-F9CB-5C46-B43A-C97650E42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81A4F1F-EFD5-0146-B145-3AB4BE9E5A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5646C15-F2CA-0742-AC63-AA4AEFC37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6DFF5-9BF4-DD4D-9375-E4CEFEF72E45}" type="datetimeFigureOut">
              <a:rPr lang="pl-PL" smtClean="0"/>
              <a:t>16.12.2019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FFE9AAC-678B-EE4B-95A2-CDB9D0A8A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F7C819B-E5CD-0049-BF6E-9CEDC66EB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47B5B-E3D7-C542-9957-961EE222E4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2372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72D1881E-772B-894F-9964-41EF6F12E3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37F4CAD-2C9E-E54C-91D7-9039ADA2F6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C4EA38D-9F9B-E246-BB53-9AD5F82C1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6DFF5-9BF4-DD4D-9375-E4CEFEF72E45}" type="datetimeFigureOut">
              <a:rPr lang="pl-PL" smtClean="0"/>
              <a:t>16.12.2019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DC01CC9-9E9B-E74B-BF0A-DDBA607C5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814591C-6C46-8642-B9A2-3E721EC18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47B5B-E3D7-C542-9957-961EE222E4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9104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AB6DEF-47C3-A645-B2D4-C05979C9D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9146222-2ECA-3240-AF57-4A1EE0D9D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C63DF84-A0FE-554B-B2C1-D54A50C92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6DFF5-9BF4-DD4D-9375-E4CEFEF72E45}" type="datetimeFigureOut">
              <a:rPr lang="pl-PL" smtClean="0"/>
              <a:t>16.12.2019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B97C595-8D50-AE49-A8AE-7B39B697B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3D21B03-86C7-1941-A05C-88B4CC3F8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47B5B-E3D7-C542-9957-961EE222E4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894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8B351D-D67B-1446-B71B-7E9BCC07D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C307BC2-26FE-AD46-9276-DFEAC98E8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76B3DEB-5575-CD4E-996F-04D20E48D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6DFF5-9BF4-DD4D-9375-E4CEFEF72E45}" type="datetimeFigureOut">
              <a:rPr lang="pl-PL" smtClean="0"/>
              <a:t>16.12.2019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7A3F14D-FBBF-DE49-A86F-35D8F1E22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9B3CEDC-0DED-7B49-B044-1D77E5A06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47B5B-E3D7-C542-9957-961EE222E4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6411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2DA1B0-CC73-3544-A6BE-5CE98B96B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1F0E2CF-0716-594B-B6BA-B3DF453897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D99939A-3CA4-A543-A199-29DF227655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B3B3A05-D495-6F4D-B53F-3B7F28600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6DFF5-9BF4-DD4D-9375-E4CEFEF72E45}" type="datetimeFigureOut">
              <a:rPr lang="pl-PL" smtClean="0"/>
              <a:t>16.12.2019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27064C0-91F6-584F-8529-C8752DB59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3E9E3F7-0407-774F-9E8F-5E5443810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47B5B-E3D7-C542-9957-961EE222E4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147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7FD842-7776-524E-9811-DC24C2517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382A277-D2C3-6A40-9270-64DB54A48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9971FA5-E3B4-294A-A124-C13DABA613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06DC2DF-63AF-7244-92BB-9A70395AD5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8775D33B-07A2-E846-AB46-02A9A084B7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AAC68B10-F2B8-A54A-B124-38D93A88E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6DFF5-9BF4-DD4D-9375-E4CEFEF72E45}" type="datetimeFigureOut">
              <a:rPr lang="pl-PL" smtClean="0"/>
              <a:t>16.12.2019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5AEE22CD-B908-2143-AFD2-F908A0302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92F920A-47A7-0444-9BF6-2DC4D406D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47B5B-E3D7-C542-9957-961EE222E4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6546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4D90EE-D4FD-3646-B5EF-8667B356C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294D8D1E-6841-2945-B5F5-1974976A2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6DFF5-9BF4-DD4D-9375-E4CEFEF72E45}" type="datetimeFigureOut">
              <a:rPr lang="pl-PL" smtClean="0"/>
              <a:t>16.12.2019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2ABFA2CE-09C0-FE4C-B835-DC0A1F64B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E025723-B783-B64B-B5C8-EDC20CC0F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47B5B-E3D7-C542-9957-961EE222E4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405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B2010F04-F50C-B545-A5A4-85D6D0C26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6DFF5-9BF4-DD4D-9375-E4CEFEF72E45}" type="datetimeFigureOut">
              <a:rPr lang="pl-PL" smtClean="0"/>
              <a:t>16.12.2019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218B07AC-8649-9E45-B13B-1D021F326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814E2F4-125A-CE49-8C61-39FAA38F0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47B5B-E3D7-C542-9957-961EE222E4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7816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FF01F0-DCC6-A943-9A3D-EAC5CC6C6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742C5BC-0935-4F4A-9440-9B8CADB98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AB5B162-5092-AA45-9CC0-90BD3BB74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9A6E15F-7FD3-8F42-81BF-322F18746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6DFF5-9BF4-DD4D-9375-E4CEFEF72E45}" type="datetimeFigureOut">
              <a:rPr lang="pl-PL" smtClean="0"/>
              <a:t>16.12.2019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1199663-9C82-394B-BEF4-758078E0A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BFB9D3C-A6A9-3C4B-BD56-265374DE0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47B5B-E3D7-C542-9957-961EE222E4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5671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51818C-06F5-5F44-AE1D-E5C5BB3A6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18D8150C-08F2-E84B-AEBA-4FDD0D307E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C68787EE-AE7B-D445-B4BA-DD3526AD83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6304839-4545-2D45-8C9F-39E7A4574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6DFF5-9BF4-DD4D-9375-E4CEFEF72E45}" type="datetimeFigureOut">
              <a:rPr lang="pl-PL" smtClean="0"/>
              <a:t>16.12.2019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09CD1D0-8D4C-4140-A888-1EC1ABA12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6081926-1AF6-7C41-9A6A-98499C3DE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47B5B-E3D7-C542-9957-961EE222E4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0642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6117A5B5-3FCD-424F-AFC3-617B4D0BF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0B97290-CE1D-A144-9722-5366374B11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B9C6550-2EAD-2649-A70E-B8FE65ECF4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6DFF5-9BF4-DD4D-9375-E4CEFEF72E45}" type="datetimeFigureOut">
              <a:rPr lang="pl-PL" smtClean="0"/>
              <a:t>16.12.2019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9203BA5-3AB4-7C4A-BC15-13693FE86B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2D3C21F-B5A9-6649-8B9D-58DCBCDB65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47B5B-E3D7-C542-9957-961EE222E4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3034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4482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9604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96A5CD9F-F0CB-8F40-8C3A-0171CF928476}"/>
              </a:ext>
            </a:extLst>
          </p:cNvPr>
          <p:cNvSpPr txBox="1"/>
          <p:nvPr/>
        </p:nvSpPr>
        <p:spPr>
          <a:xfrm>
            <a:off x="815546" y="1297459"/>
            <a:ext cx="32498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>
                <a:solidFill>
                  <a:srgbClr val="0180FF"/>
                </a:solidFill>
                <a:latin typeface="Manrope Medium" pitchFamily="2" charset="0"/>
              </a:rPr>
              <a:t>Informacje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4E8E57E0-625F-1245-9623-8E0F452E9DCE}"/>
              </a:ext>
            </a:extLst>
          </p:cNvPr>
          <p:cNvSpPr txBox="1"/>
          <p:nvPr/>
        </p:nvSpPr>
        <p:spPr>
          <a:xfrm>
            <a:off x="1968843" y="2328888"/>
            <a:ext cx="825431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69D1"/>
                </a:solidFill>
                <a:latin typeface="Manrope" pitchFamily="2" charset="0"/>
              </a:rPr>
              <a:t>Informacje o konferencji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69D1"/>
                </a:solidFill>
                <a:latin typeface="Manrope" pitchFamily="2" charset="0"/>
              </a:rPr>
              <a:t>Program, prelegenci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69D1"/>
                </a:solidFill>
                <a:latin typeface="Manrope" pitchFamily="2" charset="0"/>
              </a:rPr>
              <a:t>Aktualności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69D1"/>
                </a:solidFill>
                <a:latin typeface="Manrope" pitchFamily="2" charset="0"/>
              </a:rPr>
              <a:t>Partnerzy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69D1"/>
                </a:solidFill>
                <a:latin typeface="Manrope" pitchFamily="2" charset="0"/>
              </a:rPr>
              <a:t>Fotorelacja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69D1"/>
                </a:solidFill>
                <a:latin typeface="Manrope" pitchFamily="2" charset="0"/>
              </a:rPr>
              <a:t>Powiadomienia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69D1"/>
                </a:solidFill>
                <a:latin typeface="Manrope" pitchFamily="2" charset="0"/>
              </a:rPr>
              <a:t>Hotele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69D1"/>
                </a:solidFill>
                <a:latin typeface="Manrope" pitchFamily="2" charset="0"/>
              </a:rPr>
              <a:t>Osoby kontaktowe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69D1"/>
                </a:solidFill>
                <a:latin typeface="Manrope" pitchFamily="2" charset="0"/>
              </a:rPr>
              <a:t>Materiały z konferencji </a:t>
            </a:r>
          </a:p>
        </p:txBody>
      </p:sp>
    </p:spTree>
    <p:extLst>
      <p:ext uri="{BB962C8B-B14F-4D97-AF65-F5344CB8AC3E}">
        <p14:creationId xmlns:p14="http://schemas.microsoft.com/office/powerpoint/2010/main" val="2545144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96A5CD9F-F0CB-8F40-8C3A-0171CF928476}"/>
              </a:ext>
            </a:extLst>
          </p:cNvPr>
          <p:cNvSpPr txBox="1"/>
          <p:nvPr/>
        </p:nvSpPr>
        <p:spPr>
          <a:xfrm>
            <a:off x="815546" y="1297459"/>
            <a:ext cx="32498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>
                <a:solidFill>
                  <a:srgbClr val="0180FF"/>
                </a:solidFill>
                <a:latin typeface="Manrope Medium" pitchFamily="2" charset="0"/>
              </a:rPr>
              <a:t>Interakcja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4E8E57E0-625F-1245-9623-8E0F452E9DCE}"/>
              </a:ext>
            </a:extLst>
          </p:cNvPr>
          <p:cNvSpPr txBox="1"/>
          <p:nvPr/>
        </p:nvSpPr>
        <p:spPr>
          <a:xfrm>
            <a:off x="1968843" y="2328888"/>
            <a:ext cx="825431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69D1"/>
                </a:solidFill>
                <a:latin typeface="Manrope" pitchFamily="2" charset="0"/>
              </a:rPr>
              <a:t>Pytania do prelegentów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69D1"/>
                </a:solidFill>
                <a:latin typeface="Manrope" pitchFamily="2" charset="0"/>
              </a:rPr>
              <a:t>Pytania do uczestników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69D1"/>
                </a:solidFill>
                <a:latin typeface="Manrope" pitchFamily="2" charset="0"/>
              </a:rPr>
              <a:t>Feedback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69D1"/>
                </a:solidFill>
                <a:latin typeface="Manrope" pitchFamily="2" charset="0"/>
              </a:rPr>
              <a:t>Ankiety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69D1"/>
                </a:solidFill>
                <a:latin typeface="Manrope" pitchFamily="2" charset="0"/>
              </a:rPr>
              <a:t>Atrakcje -zapisy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69D1"/>
                </a:solidFill>
                <a:latin typeface="Manrope" pitchFamily="2" charset="0"/>
              </a:rPr>
              <a:t>Sklep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69D1"/>
                </a:solidFill>
                <a:latin typeface="Manrope" pitchFamily="2" charset="0"/>
              </a:rPr>
              <a:t>Aukcje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69D1"/>
                </a:solidFill>
                <a:latin typeface="Manrope" pitchFamily="2" charset="0"/>
              </a:rPr>
              <a:t>Warsztaty – zapisy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69D1"/>
                </a:solidFill>
                <a:latin typeface="Manrope" pitchFamily="2" charset="0"/>
              </a:rPr>
              <a:t>Grywalizacja</a:t>
            </a:r>
          </a:p>
        </p:txBody>
      </p:sp>
    </p:spTree>
    <p:extLst>
      <p:ext uri="{BB962C8B-B14F-4D97-AF65-F5344CB8AC3E}">
        <p14:creationId xmlns:p14="http://schemas.microsoft.com/office/powerpoint/2010/main" val="3376985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96A5CD9F-F0CB-8F40-8C3A-0171CF928476}"/>
              </a:ext>
            </a:extLst>
          </p:cNvPr>
          <p:cNvSpPr txBox="1"/>
          <p:nvPr/>
        </p:nvSpPr>
        <p:spPr>
          <a:xfrm>
            <a:off x="815546" y="1297459"/>
            <a:ext cx="32498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>
                <a:solidFill>
                  <a:srgbClr val="0180FF"/>
                </a:solidFill>
                <a:latin typeface="Manrope Medium" pitchFamily="2" charset="0"/>
              </a:rPr>
              <a:t>Networking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4E8E57E0-625F-1245-9623-8E0F452E9DCE}"/>
              </a:ext>
            </a:extLst>
          </p:cNvPr>
          <p:cNvSpPr txBox="1"/>
          <p:nvPr/>
        </p:nvSpPr>
        <p:spPr>
          <a:xfrm>
            <a:off x="1968843" y="2328888"/>
            <a:ext cx="82543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69D1"/>
                </a:solidFill>
                <a:latin typeface="Manrope" pitchFamily="2" charset="0"/>
              </a:rPr>
              <a:t>Umawianie się na spotkania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69D1"/>
                </a:solidFill>
                <a:latin typeface="Manrope" pitchFamily="2" charset="0"/>
              </a:rPr>
              <a:t>Wizytówki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69D1"/>
                </a:solidFill>
                <a:latin typeface="Manrope" pitchFamily="2" charset="0"/>
              </a:rPr>
              <a:t>Czat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69D1"/>
                </a:solidFill>
                <a:latin typeface="Manrope" pitchFamily="2" charset="0"/>
              </a:rPr>
              <a:t>Wall</a:t>
            </a:r>
          </a:p>
        </p:txBody>
      </p:sp>
    </p:spTree>
    <p:extLst>
      <p:ext uri="{BB962C8B-B14F-4D97-AF65-F5344CB8AC3E}">
        <p14:creationId xmlns:p14="http://schemas.microsoft.com/office/powerpoint/2010/main" val="62534776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43</Words>
  <Application>Microsoft Macintosh PowerPoint</Application>
  <PresentationFormat>Panoramiczny</PresentationFormat>
  <Paragraphs>25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Manrope</vt:lpstr>
      <vt:lpstr>Manrope Medium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Tomasz Ignatiuk</dc:creator>
  <cp:lastModifiedBy>Tomasz Ignatiuk</cp:lastModifiedBy>
  <cp:revision>10</cp:revision>
  <dcterms:created xsi:type="dcterms:W3CDTF">2019-12-16T08:58:07Z</dcterms:created>
  <dcterms:modified xsi:type="dcterms:W3CDTF">2019-12-16T12:10:51Z</dcterms:modified>
</cp:coreProperties>
</file>